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935"/>
    <a:srgbClr val="292E58"/>
    <a:srgbClr val="CC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7A5D-F980-439C-BAB8-EBEA3E8ECAA4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4C359-52D4-47C8-A834-89AA60CA6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4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ECBF8-3315-42AF-91EA-DDF96613993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8953-EC61-4319-B99D-2CD9FBAD3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3"/>
          <p:cNvSpPr/>
          <p:nvPr userDrawn="1"/>
        </p:nvSpPr>
        <p:spPr>
          <a:xfrm rot="10800000" flipH="1">
            <a:off x="9100319" y="1"/>
            <a:ext cx="3105801" cy="6858000"/>
          </a:xfrm>
          <a:custGeom>
            <a:avLst/>
            <a:gdLst>
              <a:gd name="connsiteX0" fmla="*/ 0 w 4248150"/>
              <a:gd name="connsiteY0" fmla="*/ 0 h 7000874"/>
              <a:gd name="connsiteX1" fmla="*/ 4248150 w 4248150"/>
              <a:gd name="connsiteY1" fmla="*/ 0 h 7000874"/>
              <a:gd name="connsiteX2" fmla="*/ 4248150 w 4248150"/>
              <a:gd name="connsiteY2" fmla="*/ 7000874 h 7000874"/>
              <a:gd name="connsiteX3" fmla="*/ 0 w 4248150"/>
              <a:gd name="connsiteY3" fmla="*/ 7000874 h 7000874"/>
              <a:gd name="connsiteX4" fmla="*/ 0 w 4248150"/>
              <a:gd name="connsiteY4" fmla="*/ 0 h 7000874"/>
              <a:gd name="connsiteX0" fmla="*/ 2105025 w 4248150"/>
              <a:gd name="connsiteY0" fmla="*/ 0 h 7010399"/>
              <a:gd name="connsiteX1" fmla="*/ 4248150 w 4248150"/>
              <a:gd name="connsiteY1" fmla="*/ 9525 h 7010399"/>
              <a:gd name="connsiteX2" fmla="*/ 4248150 w 4248150"/>
              <a:gd name="connsiteY2" fmla="*/ 7010399 h 7010399"/>
              <a:gd name="connsiteX3" fmla="*/ 0 w 4248150"/>
              <a:gd name="connsiteY3" fmla="*/ 7010399 h 7010399"/>
              <a:gd name="connsiteX4" fmla="*/ 2105025 w 4248150"/>
              <a:gd name="connsiteY4" fmla="*/ 0 h 701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8150" h="7010399">
                <a:moveTo>
                  <a:pt x="2105025" y="0"/>
                </a:moveTo>
                <a:lnTo>
                  <a:pt x="4248150" y="9525"/>
                </a:lnTo>
                <a:lnTo>
                  <a:pt x="4248150" y="7010399"/>
                </a:lnTo>
                <a:lnTo>
                  <a:pt x="0" y="7010399"/>
                </a:lnTo>
                <a:lnTo>
                  <a:pt x="210502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4825" y="1616472"/>
            <a:ext cx="8190442" cy="2182420"/>
          </a:xfrm>
        </p:spPr>
        <p:txBody>
          <a:bodyPr anchor="t">
            <a:normAutofit/>
          </a:bodyPr>
          <a:lstStyle>
            <a:lvl1pPr algn="l">
              <a:defRPr sz="4400" b="1">
                <a:solidFill>
                  <a:srgbClr val="292E58"/>
                </a:solidFill>
              </a:defRPr>
            </a:lvl1pPr>
          </a:lstStyle>
          <a:p>
            <a:r>
              <a:rPr lang="en-US" dirty="0" smtClean="0"/>
              <a:t>Click to edit Papers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4825" y="3890788"/>
            <a:ext cx="7919508" cy="971153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292E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Detail Authors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4724" y="788673"/>
            <a:ext cx="2366433" cy="365125"/>
          </a:xfrm>
        </p:spPr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153400" y="1"/>
            <a:ext cx="4038600" cy="6858000"/>
          </a:xfrm>
          <a:custGeom>
            <a:avLst/>
            <a:gdLst>
              <a:gd name="connsiteX0" fmla="*/ 0 w 4248150"/>
              <a:gd name="connsiteY0" fmla="*/ 0 h 7000874"/>
              <a:gd name="connsiteX1" fmla="*/ 4248150 w 4248150"/>
              <a:gd name="connsiteY1" fmla="*/ 0 h 7000874"/>
              <a:gd name="connsiteX2" fmla="*/ 4248150 w 4248150"/>
              <a:gd name="connsiteY2" fmla="*/ 7000874 h 7000874"/>
              <a:gd name="connsiteX3" fmla="*/ 0 w 4248150"/>
              <a:gd name="connsiteY3" fmla="*/ 7000874 h 7000874"/>
              <a:gd name="connsiteX4" fmla="*/ 0 w 4248150"/>
              <a:gd name="connsiteY4" fmla="*/ 0 h 7000874"/>
              <a:gd name="connsiteX0" fmla="*/ 2105025 w 4248150"/>
              <a:gd name="connsiteY0" fmla="*/ 0 h 7010399"/>
              <a:gd name="connsiteX1" fmla="*/ 4248150 w 4248150"/>
              <a:gd name="connsiteY1" fmla="*/ 9525 h 7010399"/>
              <a:gd name="connsiteX2" fmla="*/ 4248150 w 4248150"/>
              <a:gd name="connsiteY2" fmla="*/ 7010399 h 7010399"/>
              <a:gd name="connsiteX3" fmla="*/ 0 w 4248150"/>
              <a:gd name="connsiteY3" fmla="*/ 7010399 h 7010399"/>
              <a:gd name="connsiteX4" fmla="*/ 2105025 w 4248150"/>
              <a:gd name="connsiteY4" fmla="*/ 0 h 701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48150" h="7010399">
                <a:moveTo>
                  <a:pt x="2105025" y="0"/>
                </a:moveTo>
                <a:lnTo>
                  <a:pt x="4248150" y="9525"/>
                </a:lnTo>
                <a:lnTo>
                  <a:pt x="4248150" y="7010399"/>
                </a:lnTo>
                <a:lnTo>
                  <a:pt x="0" y="7010399"/>
                </a:lnTo>
                <a:lnTo>
                  <a:pt x="2105025" y="0"/>
                </a:lnTo>
                <a:close/>
              </a:path>
            </a:pathLst>
          </a:cu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324725" y="1268412"/>
            <a:ext cx="4867275" cy="47625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6505575" y="1405334"/>
            <a:ext cx="5686425" cy="45719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63" y="467465"/>
            <a:ext cx="2874012" cy="7664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993" y="361906"/>
            <a:ext cx="2866177" cy="10891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62" y="5742917"/>
            <a:ext cx="1411339" cy="7959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372" y="5764046"/>
            <a:ext cx="1766215" cy="7594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33"/>
          <a:stretch/>
        </p:blipFill>
        <p:spPr>
          <a:xfrm>
            <a:off x="6279032" y="5631813"/>
            <a:ext cx="1304925" cy="10239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268" y="3996267"/>
            <a:ext cx="2725208" cy="27252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5498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3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18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0" algn="l"/>
            <a:endParaRPr lang="en-US" i="1" dirty="0">
              <a:solidFill>
                <a:srgbClr val="F9B935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77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60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4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13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2"/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D0B07DB-E260-490E-B15A-023F15AC4CBE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12" name="Slide Number Placeholder 4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D173F9A-29DF-4FC5-8989-B4CDC92EC8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6933" y="0"/>
            <a:ext cx="12192000" cy="6858000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831850" y="6159501"/>
            <a:ext cx="2105044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9B935"/>
                </a:solidFill>
              </a:defRPr>
            </a:lvl1pPr>
          </a:lstStyle>
          <a:p>
            <a:r>
              <a:rPr lang="en-US" dirty="0" smtClean="0"/>
              <a:t>Click to edit Text here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Text here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0"/>
            <a:ext cx="1681435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69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0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65333"/>
            <a:ext cx="12192000" cy="592667"/>
          </a:xfrm>
          <a:prstGeom prst="rect">
            <a:avLst/>
          </a:prstGeom>
          <a:solidFill>
            <a:srgbClr val="292E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16650"/>
            <a:ext cx="12192000" cy="48683"/>
          </a:xfrm>
          <a:prstGeom prst="rect">
            <a:avLst/>
          </a:prstGeom>
          <a:solidFill>
            <a:srgbClr val="F9B935"/>
          </a:solidFill>
          <a:ln>
            <a:solidFill>
              <a:srgbClr val="F9B9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800" y="6273342"/>
            <a:ext cx="584200" cy="584658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9525000" y="6399741"/>
            <a:ext cx="914400" cy="32385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i="1" dirty="0" smtClean="0">
                <a:solidFill>
                  <a:srgbClr val="F9B935"/>
                </a:solidFill>
              </a:rPr>
              <a:t>Digital, Global, Integrity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69" y="6273342"/>
            <a:ext cx="1538574" cy="58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8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07DB-E260-490E-B15A-023F15AC4CBE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3F9A-29DF-4FC5-8989-B4CDC92EC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Firebase Authentication Cloud Service for RESTful API Security on Employee Presence System	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Luthfan</a:t>
            </a:r>
            <a:r>
              <a:rPr lang="en-US" dirty="0"/>
              <a:t> </a:t>
            </a:r>
            <a:r>
              <a:rPr lang="en-US" dirty="0" err="1"/>
              <a:t>Hadi</a:t>
            </a:r>
            <a:r>
              <a:rPr lang="en-US" dirty="0"/>
              <a:t> </a:t>
            </a:r>
            <a:r>
              <a:rPr lang="en-US" dirty="0" err="1"/>
              <a:t>Pramono</a:t>
            </a:r>
            <a:r>
              <a:rPr lang="en-US" dirty="0"/>
              <a:t> and </a:t>
            </a:r>
            <a:r>
              <a:rPr lang="en-US" dirty="0" err="1"/>
              <a:t>Yohanes</a:t>
            </a:r>
            <a:r>
              <a:rPr lang="en-US" dirty="0"/>
              <a:t> </a:t>
            </a:r>
            <a:r>
              <a:rPr lang="en-US" dirty="0" err="1"/>
              <a:t>Krisna</a:t>
            </a:r>
            <a:r>
              <a:rPr lang="en-US" dirty="0"/>
              <a:t> Yana </a:t>
            </a:r>
            <a:r>
              <a:rPr lang="en-US" dirty="0" err="1"/>
              <a:t>Javista</a:t>
            </a:r>
            <a:r>
              <a:rPr lang="en-US"/>
              <a:t> </a:t>
            </a:r>
            <a:endParaRPr lang="en-US" smtClean="0"/>
          </a:p>
          <a:p>
            <a:r>
              <a:rPr lang="en-US" smtClean="0"/>
              <a:t>(</a:t>
            </a:r>
            <a:r>
              <a:rPr lang="en-US" dirty="0"/>
              <a:t>STMIK </a:t>
            </a:r>
            <a:r>
              <a:rPr lang="en-US" dirty="0" err="1"/>
              <a:t>Akakom</a:t>
            </a:r>
            <a:r>
              <a:rPr lang="en-US" dirty="0"/>
              <a:t>, Indonesia)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4825" y="4953837"/>
            <a:ext cx="7919508" cy="393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292E58"/>
                </a:solidFill>
              </a:rPr>
              <a:t>luthfanhp@akakom.ac.id</a:t>
            </a:r>
            <a:r>
              <a:rPr lang="en-US" sz="1400" b="1" dirty="0">
                <a:solidFill>
                  <a:srgbClr val="292E58"/>
                </a:solidFill>
              </a:rPr>
              <a:t>	</a:t>
            </a:r>
            <a:r>
              <a:rPr lang="en-US" sz="1400" b="1" dirty="0" smtClean="0">
                <a:solidFill>
                  <a:srgbClr val="292E58"/>
                </a:solidFill>
              </a:rPr>
              <a:t>	</a:t>
            </a:r>
            <a:endParaRPr lang="en-US" sz="1400" b="1" dirty="0">
              <a:solidFill>
                <a:srgbClr val="292E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15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9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1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UI</vt:lpstr>
      <vt:lpstr>Office Theme</vt:lpstr>
      <vt:lpstr>Firebase Authentication Cloud Service for RESTful API Security on Employee Presence System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Slide Presentation Template by IRSI</dc:subject>
  <dc:creator>HP</dc:creator>
  <cp:keywords>Conference</cp:keywords>
  <cp:lastModifiedBy>HP</cp:lastModifiedBy>
  <cp:revision>24</cp:revision>
  <dcterms:created xsi:type="dcterms:W3CDTF">2021-11-15T09:26:20Z</dcterms:created>
  <dcterms:modified xsi:type="dcterms:W3CDTF">2021-11-21T12:35:27Z</dcterms:modified>
</cp:coreProperties>
</file>